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3" r:id="rId6"/>
    <p:sldId id="264" r:id="rId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0DEAC-342D-498F-999E-AE924F211772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57C16-EB42-4FED-8A74-C80DB59788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275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57C16-EB42-4FED-8A74-C80DB597885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01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2. Complete opinion scale</a:t>
            </a:r>
          </a:p>
          <a:p>
            <a:r>
              <a:rPr lang="en-GB" dirty="0" smtClean="0"/>
              <a:t>3.</a:t>
            </a:r>
            <a:r>
              <a:rPr lang="en-GB" baseline="0" dirty="0" smtClean="0"/>
              <a:t> Show video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57C16-EB42-4FED-8A74-C80DB597885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142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6. Explain</a:t>
            </a:r>
            <a:r>
              <a:rPr lang="en-GB" baseline="0" dirty="0" smtClean="0"/>
              <a:t> concept of a fixed </a:t>
            </a:r>
            <a:r>
              <a:rPr lang="en-GB" baseline="0" dirty="0" err="1" smtClean="0"/>
              <a:t>mindset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57C16-EB42-4FED-8A74-C80DB597885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758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8. Explain</a:t>
            </a:r>
            <a:r>
              <a:rPr lang="en-GB" baseline="0" dirty="0" smtClean="0"/>
              <a:t> concept of a growth </a:t>
            </a:r>
            <a:r>
              <a:rPr lang="en-GB" baseline="0" dirty="0" err="1" smtClean="0"/>
              <a:t>mindset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657C16-EB42-4FED-8A74-C80DB597885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706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AD04FB1-4A21-4E9B-9111-7F2BB73AB534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704CC9A-4591-4F64-B358-76D392F192D4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e4smtpKcu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Growth </a:t>
            </a:r>
            <a:r>
              <a:rPr lang="en-GB" dirty="0" err="1" smtClean="0"/>
              <a:t>Mindset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896165"/>
            <a:ext cx="3384376" cy="3179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847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Growth </a:t>
            </a:r>
            <a:r>
              <a:rPr lang="en-GB" b="1" dirty="0" err="1" smtClean="0"/>
              <a:t>Mindset</a:t>
            </a:r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556205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accent4"/>
                </a:solidFill>
                <a:latin typeface="Bradley Hand ITC" panose="03070402050302030203" pitchFamily="66" charset="0"/>
              </a:rPr>
              <a:t>“You can learn new things but you can’t really change your basic intelligence…”</a:t>
            </a:r>
            <a:endParaRPr lang="en-GB" sz="2800" b="1" dirty="0">
              <a:solidFill>
                <a:schemeClr val="accent4"/>
              </a:solidFill>
              <a:latin typeface="Bradley Hand ITC" panose="03070402050302030203" pitchFamily="66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95536" y="2473732"/>
            <a:ext cx="8190568" cy="1099284"/>
            <a:chOff x="395536" y="2473732"/>
            <a:chExt cx="8190568" cy="10992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971600" y="3284984"/>
              <a:ext cx="698477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971600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707904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220072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6660232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58942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267744" y="2996952"/>
              <a:ext cx="0" cy="57606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95536" y="2473732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Strongly disagree</a:t>
              </a:r>
              <a:endParaRPr lang="en-GB" sz="14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662165" y="2581453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Disagree</a:t>
              </a:r>
              <a:endParaRPr lang="en-GB" sz="1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59832" y="2490234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Somewhat disagree</a:t>
              </a:r>
              <a:endParaRPr lang="en-GB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572000" y="2490234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Somewhat agree</a:t>
              </a:r>
              <a:endParaRPr lang="en-GB" sz="14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98907" y="2597955"/>
              <a:ext cx="129614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Agree</a:t>
              </a:r>
              <a:endParaRPr lang="en-GB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289960" y="2473732"/>
              <a:ext cx="12961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 smtClean="0"/>
                <a:t>Strongly agree</a:t>
              </a:r>
              <a:endParaRPr lang="en-GB" sz="1400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2317637" y="4694143"/>
            <a:ext cx="56033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3"/>
              </a:rPr>
              <a:t>https://www.youtube.com/watch?v=5e4smtpKcuI</a:t>
            </a:r>
            <a:endParaRPr lang="en-GB" dirty="0"/>
          </a:p>
        </p:txBody>
      </p:sp>
      <p:pic>
        <p:nvPicPr>
          <p:cNvPr id="3074" name="Picture 2" descr="C:\Users\katiel\Local Settings\Temporary Internet Files\Content.IE5\YI1JI0HR\google-tv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606" y="4551447"/>
            <a:ext cx="749595" cy="65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364527" y="4446761"/>
            <a:ext cx="6606392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457934" y="360314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Growth </a:t>
            </a:r>
            <a:r>
              <a:rPr lang="en-GB" dirty="0" err="1" smtClean="0"/>
              <a:t>Mindset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310870" y="3603142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Fixed </a:t>
            </a:r>
            <a:r>
              <a:rPr lang="en-GB" dirty="0" err="1" smtClean="0"/>
              <a:t>Mindset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971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3"/>
                </a:solidFill>
              </a:rPr>
              <a:t>Growth </a:t>
            </a:r>
            <a:r>
              <a:rPr lang="en-GB" b="1" dirty="0" err="1" smtClean="0">
                <a:solidFill>
                  <a:schemeClr val="accent3"/>
                </a:solidFill>
              </a:rPr>
              <a:t>Mindset</a:t>
            </a:r>
            <a:endParaRPr lang="en-GB" b="1" dirty="0">
              <a:solidFill>
                <a:schemeClr val="accent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95536" y="1484784"/>
            <a:ext cx="8504238" cy="317367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GB" sz="3600" u="sng" dirty="0" smtClean="0"/>
              <a:t>Fixed </a:t>
            </a:r>
            <a:r>
              <a:rPr lang="en-GB" sz="3600" u="sng" dirty="0" err="1" smtClean="0"/>
              <a:t>Mindset</a:t>
            </a:r>
            <a:r>
              <a:rPr lang="en-GB" sz="3600" u="sng" dirty="0" smtClean="0"/>
              <a:t> </a:t>
            </a:r>
          </a:p>
          <a:p>
            <a:pPr marL="0" indent="0" algn="ctr">
              <a:buNone/>
            </a:pPr>
            <a:endParaRPr lang="en-GB" i="1" dirty="0" smtClean="0"/>
          </a:p>
          <a:p>
            <a:pPr marL="0" indent="0" algn="ctr">
              <a:buNone/>
            </a:pPr>
            <a:r>
              <a:rPr lang="en-GB" i="1" dirty="0" smtClean="0"/>
              <a:t>“My Dad’s no good at maths so I’m not either”</a:t>
            </a:r>
          </a:p>
          <a:p>
            <a:pPr marL="0" indent="0" algn="ctr">
              <a:buNone/>
            </a:pPr>
            <a:endParaRPr lang="en-GB" i="1" dirty="0"/>
          </a:p>
          <a:p>
            <a:pPr marL="0" indent="0" algn="ctr">
              <a:buNone/>
            </a:pPr>
            <a:r>
              <a:rPr lang="en-GB" i="1" dirty="0" smtClean="0"/>
              <a:t>“She always gets it right because she’s really clever”</a:t>
            </a:r>
          </a:p>
          <a:p>
            <a:pPr marL="0" indent="0" algn="ctr">
              <a:buNone/>
            </a:pPr>
            <a:endParaRPr lang="en-GB" i="1" dirty="0"/>
          </a:p>
          <a:p>
            <a:pPr marL="0" indent="0" algn="ctr">
              <a:buNone/>
            </a:pPr>
            <a:r>
              <a:rPr lang="en-GB" i="1" dirty="0" smtClean="0"/>
              <a:t>“ I can’t do it. It’s too hard for me”</a:t>
            </a:r>
          </a:p>
          <a:p>
            <a:pPr marL="0" indent="0" algn="ctr">
              <a:buNone/>
            </a:pPr>
            <a:endParaRPr lang="en-GB" i="1" dirty="0" smtClean="0"/>
          </a:p>
          <a:p>
            <a:pPr marL="0" indent="0" algn="ctr">
              <a:buNone/>
            </a:pPr>
            <a:r>
              <a:rPr lang="en-GB" i="1" dirty="0" smtClean="0"/>
              <a:t>“Will I succeed or fail? Will I look smart or dumb?”</a:t>
            </a:r>
            <a:endParaRPr lang="en-GB" i="1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5303855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dirty="0" smtClean="0"/>
              <a:t>Believe qualities like intelligence and talent are fixed 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647" y="4650684"/>
            <a:ext cx="1595384" cy="167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342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accent3"/>
                </a:solidFill>
              </a:rPr>
              <a:t>Growth </a:t>
            </a:r>
            <a:r>
              <a:rPr lang="en-GB" b="1" dirty="0" err="1" smtClean="0">
                <a:solidFill>
                  <a:schemeClr val="accent3"/>
                </a:solidFill>
              </a:rPr>
              <a:t>Mindset</a:t>
            </a:r>
            <a:endParaRPr lang="en-GB" b="1" dirty="0">
              <a:solidFill>
                <a:schemeClr val="accent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716832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u="sng" dirty="0" smtClean="0"/>
              <a:t>Growth </a:t>
            </a:r>
            <a:r>
              <a:rPr lang="en-GB" sz="2800" u="sng" dirty="0" err="1" smtClean="0"/>
              <a:t>Mindset</a:t>
            </a:r>
            <a:endParaRPr lang="en-GB" sz="2800" u="sng" dirty="0" smtClean="0"/>
          </a:p>
          <a:p>
            <a:pPr algn="ctr"/>
            <a:endParaRPr lang="en-GB" sz="2800" dirty="0"/>
          </a:p>
          <a:p>
            <a:pPr algn="ctr"/>
            <a:r>
              <a:rPr lang="en-GB" sz="2800" i="1" dirty="0" smtClean="0"/>
              <a:t>“I’ll use a different strategy”</a:t>
            </a:r>
          </a:p>
          <a:p>
            <a:pPr algn="ctr"/>
            <a:endParaRPr lang="en-GB" sz="2800" i="1" dirty="0"/>
          </a:p>
          <a:p>
            <a:pPr algn="ctr"/>
            <a:r>
              <a:rPr lang="en-GB" sz="2800" i="1" dirty="0" smtClean="0"/>
              <a:t>“Mistakes help me to learn”</a:t>
            </a:r>
          </a:p>
          <a:p>
            <a:pPr algn="ctr"/>
            <a:endParaRPr lang="en-GB" sz="2800" i="1" dirty="0"/>
          </a:p>
          <a:p>
            <a:pPr algn="ctr"/>
            <a:r>
              <a:rPr lang="en-GB" sz="2800" i="1" dirty="0" smtClean="0"/>
              <a:t>“There’s always plan B”</a:t>
            </a:r>
            <a:endParaRPr lang="en-GB" sz="2800" i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221088"/>
            <a:ext cx="1576310" cy="1917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885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3"/>
            <a:ext cx="8208912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582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10" t="2977" r="8343" b="3106"/>
          <a:stretch/>
        </p:blipFill>
        <p:spPr bwMode="auto">
          <a:xfrm>
            <a:off x="467544" y="758755"/>
            <a:ext cx="8154038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45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230</TotalTime>
  <Words>150</Words>
  <Application>Microsoft Office PowerPoint</Application>
  <PresentationFormat>On-screen Show (4:3)</PresentationFormat>
  <Paragraphs>39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Growth Mindset</vt:lpstr>
      <vt:lpstr>Growth Mindset</vt:lpstr>
      <vt:lpstr>Growth Mindset</vt:lpstr>
      <vt:lpstr>Growth Mindset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Mindset</dc:title>
  <dc:creator>KatieL</dc:creator>
  <cp:lastModifiedBy>JillA</cp:lastModifiedBy>
  <cp:revision>19</cp:revision>
  <cp:lastPrinted>2016-06-27T11:44:39Z</cp:lastPrinted>
  <dcterms:created xsi:type="dcterms:W3CDTF">2016-06-23T12:55:09Z</dcterms:created>
  <dcterms:modified xsi:type="dcterms:W3CDTF">2017-03-10T10:28:21Z</dcterms:modified>
</cp:coreProperties>
</file>